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AWNVD5eCFkfF/6yOyjXpZ3607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1a3851c99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361a3851c99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416e02be28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3416e02be2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416e02be28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g3416e02be2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61a3851c9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61a3851c9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1a3851c99_0_9"/>
          <p:cNvSpPr/>
          <p:nvPr/>
        </p:nvSpPr>
        <p:spPr>
          <a:xfrm>
            <a:off x="3029900" y="729075"/>
            <a:ext cx="5400000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61a3851c99_0_9"/>
          <p:cNvSpPr/>
          <p:nvPr/>
        </p:nvSpPr>
        <p:spPr>
          <a:xfrm>
            <a:off x="8429894" y="720638"/>
            <a:ext cx="604200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61a3851c99_0_9"/>
          <p:cNvSpPr/>
          <p:nvPr/>
        </p:nvSpPr>
        <p:spPr>
          <a:xfrm>
            <a:off x="2425707" y="728988"/>
            <a:ext cx="604200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7" name="Google Shape;87;g361a3851c99_0_9"/>
          <p:cNvCxnSpPr/>
          <p:nvPr/>
        </p:nvCxnSpPr>
        <p:spPr>
          <a:xfrm flipH="1">
            <a:off x="3019900" y="728350"/>
            <a:ext cx="5401200" cy="5368500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8" name="Google Shape;88;g361a3851c99_0_9"/>
          <p:cNvCxnSpPr/>
          <p:nvPr/>
        </p:nvCxnSpPr>
        <p:spPr>
          <a:xfrm rot="10800000">
            <a:off x="3036275" y="744550"/>
            <a:ext cx="5401200" cy="5376900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9" name="Google Shape;89;g361a3851c99_0_9"/>
          <p:cNvSpPr/>
          <p:nvPr/>
        </p:nvSpPr>
        <p:spPr>
          <a:xfrm rot="5400000">
            <a:off x="5427807" y="-2289762"/>
            <a:ext cx="604200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61a3851c99_0_9"/>
          <p:cNvSpPr/>
          <p:nvPr/>
        </p:nvSpPr>
        <p:spPr>
          <a:xfrm rot="5400000">
            <a:off x="5434782" y="3747888"/>
            <a:ext cx="604200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g361a3851c99_0_9" title="logo beige png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28275" y="6197263"/>
            <a:ext cx="501300" cy="501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361a3851c99_0_9" title="logo beige png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8481350" y="847712"/>
            <a:ext cx="501300" cy="5012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361a3851c99_0_9"/>
          <p:cNvSpPr txBox="1"/>
          <p:nvPr/>
        </p:nvSpPr>
        <p:spPr>
          <a:xfrm>
            <a:off x="3800100" y="6145800"/>
            <a:ext cx="459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de-DE" sz="2800" u="none" cap="none" strike="noStrik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BEISPIELTEXT: PROFI-ZELTE.DE</a:t>
            </a:r>
            <a:endParaRPr b="0" i="0" sz="2800" u="none" cap="none" strike="noStrik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61a3851c99_0_9"/>
          <p:cNvSpPr txBox="1"/>
          <p:nvPr/>
        </p:nvSpPr>
        <p:spPr>
          <a:xfrm rot="-5400000">
            <a:off x="6403800" y="3439600"/>
            <a:ext cx="459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de-DE" sz="2800" u="none" cap="none" strike="noStrik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BEISPIELTEXT: PROFI-ZELTE.DE</a:t>
            </a:r>
            <a:endParaRPr b="0" i="0" sz="2800" u="none" cap="none" strike="noStrik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g361a3851c99_0_9" title="logo beige png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458362" y="847725"/>
            <a:ext cx="501300" cy="5012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361a3851c99_0_9"/>
          <p:cNvSpPr txBox="1"/>
          <p:nvPr/>
        </p:nvSpPr>
        <p:spPr>
          <a:xfrm rot="5400000">
            <a:off x="407412" y="3507638"/>
            <a:ext cx="459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de-DE" sz="2800" u="none" cap="none" strike="noStrik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BEISPIELTEXT: PROFI-ZELTE.DE</a:t>
            </a:r>
            <a:endParaRPr b="0" i="0" sz="2800" u="none" cap="none" strike="noStrik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61a3851c99_0_9" title="logo beige png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7860412" y="191813"/>
            <a:ext cx="501300" cy="5012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61a3851c99_0_9"/>
          <p:cNvSpPr txBox="1"/>
          <p:nvPr/>
        </p:nvSpPr>
        <p:spPr>
          <a:xfrm rot="10800000">
            <a:off x="3098087" y="128950"/>
            <a:ext cx="4591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de-DE" sz="2800" u="none" cap="none" strike="noStrik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BEISPIELTEXT: PROFI-ZELTE.DE</a:t>
            </a:r>
            <a:endParaRPr b="0" i="0" sz="2800" u="none" cap="none" strike="noStrik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"/>
          <p:cNvSpPr/>
          <p:nvPr/>
        </p:nvSpPr>
        <p:spPr>
          <a:xfrm>
            <a:off x="696000" y="805613"/>
            <a:ext cx="10800000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 rot="-5400000">
            <a:off x="5793957" y="-4896433"/>
            <a:ext cx="604087" cy="10800002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11496000" y="805613"/>
            <a:ext cx="604087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91913" y="805613"/>
            <a:ext cx="604087" cy="5400000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 rot="-5400000">
            <a:off x="5793957" y="1107656"/>
            <a:ext cx="604087" cy="10799999"/>
          </a:xfrm>
          <a:prstGeom prst="rect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8" name="Google Shape;108;p1"/>
          <p:cNvCxnSpPr/>
          <p:nvPr/>
        </p:nvCxnSpPr>
        <p:spPr>
          <a:xfrm flipH="1">
            <a:off x="9436100" y="805612"/>
            <a:ext cx="2059901" cy="2686986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9" name="Google Shape;109;p1"/>
          <p:cNvCxnSpPr/>
          <p:nvPr/>
        </p:nvCxnSpPr>
        <p:spPr>
          <a:xfrm rot="10800000">
            <a:off x="2756000" y="3428925"/>
            <a:ext cx="6680100" cy="89700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0" name="Google Shape;110;p1"/>
          <p:cNvCxnSpPr/>
          <p:nvPr/>
        </p:nvCxnSpPr>
        <p:spPr>
          <a:xfrm rot="10800000">
            <a:off x="9436100" y="3518625"/>
            <a:ext cx="2059900" cy="2686986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1" name="Google Shape;111;p1"/>
          <p:cNvCxnSpPr/>
          <p:nvPr/>
        </p:nvCxnSpPr>
        <p:spPr>
          <a:xfrm flipH="1" rot="10800000">
            <a:off x="695998" y="3429000"/>
            <a:ext cx="2059902" cy="2802637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2" name="Google Shape;112;p1"/>
          <p:cNvCxnSpPr/>
          <p:nvPr/>
        </p:nvCxnSpPr>
        <p:spPr>
          <a:xfrm rot="10800000">
            <a:off x="695996" y="831637"/>
            <a:ext cx="2059904" cy="2597363"/>
          </a:xfrm>
          <a:prstGeom prst="straightConnector1">
            <a:avLst/>
          </a:prstGeom>
          <a:noFill/>
          <a:ln cap="flat" cmpd="sng" w="38100">
            <a:solidFill>
              <a:srgbClr val="75707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416e02be28_0_18"/>
          <p:cNvSpPr txBox="1"/>
          <p:nvPr>
            <p:ph type="ctrTitle"/>
          </p:nvPr>
        </p:nvSpPr>
        <p:spPr>
          <a:xfrm>
            <a:off x="1469825" y="209018"/>
            <a:ext cx="9144000" cy="936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de-DE"/>
              <a:t>Seitenteile  3m</a:t>
            </a:r>
            <a:endParaRPr/>
          </a:p>
        </p:txBody>
      </p:sp>
      <p:pic>
        <p:nvPicPr>
          <p:cNvPr id="118" name="Google Shape;118;g3416e02be28_0_18" title="Seitenteil 3x3.jp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4913" y="1087143"/>
            <a:ext cx="8282175" cy="5407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g3416e02be28_0_18"/>
          <p:cNvPicPr preferRelativeResize="0"/>
          <p:nvPr/>
        </p:nvPicPr>
        <p:blipFill rotWithShape="1">
          <a:blip r:embed="rId4">
            <a:alphaModFix/>
          </a:blip>
          <a:srcRect b="0" l="4487" r="4496" t="0"/>
          <a:stretch/>
        </p:blipFill>
        <p:spPr>
          <a:xfrm>
            <a:off x="4266900" y="1789912"/>
            <a:ext cx="3794501" cy="416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416e02be28_0_24"/>
          <p:cNvSpPr txBox="1"/>
          <p:nvPr>
            <p:ph type="ctrTitle"/>
          </p:nvPr>
        </p:nvSpPr>
        <p:spPr>
          <a:xfrm>
            <a:off x="1469825" y="209018"/>
            <a:ext cx="9144000" cy="936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de-DE"/>
              <a:t>Seitenteile  4,5m</a:t>
            </a:r>
            <a:endParaRPr/>
          </a:p>
        </p:txBody>
      </p:sp>
      <p:pic>
        <p:nvPicPr>
          <p:cNvPr id="125" name="Google Shape;125;g3416e02be28_0_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8150" y="1278850"/>
            <a:ext cx="9987475" cy="5191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g3416e02be28_0_24"/>
          <p:cNvPicPr preferRelativeResize="0"/>
          <p:nvPr/>
        </p:nvPicPr>
        <p:blipFill rotWithShape="1">
          <a:blip r:embed="rId4">
            <a:alphaModFix/>
          </a:blip>
          <a:srcRect b="0" l="4487" r="4496" t="0"/>
          <a:stretch/>
        </p:blipFill>
        <p:spPr>
          <a:xfrm>
            <a:off x="4646625" y="1789912"/>
            <a:ext cx="3794501" cy="416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g361a3851c99_0_0" title="Seitenteil 3x6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900" y="1560666"/>
            <a:ext cx="12192000" cy="4226719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g361a3851c99_0_0"/>
          <p:cNvSpPr txBox="1"/>
          <p:nvPr>
            <p:ph type="ctrTitle"/>
          </p:nvPr>
        </p:nvSpPr>
        <p:spPr>
          <a:xfrm>
            <a:off x="1469825" y="209018"/>
            <a:ext cx="9144000" cy="936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de-DE"/>
              <a:t>Seitenteile  6m</a:t>
            </a:r>
            <a:endParaRPr/>
          </a:p>
        </p:txBody>
      </p:sp>
      <p:pic>
        <p:nvPicPr>
          <p:cNvPr id="133" name="Google Shape;133;g361a3851c99_0_0" title="logo beige png 4x4c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84425" y="2113775"/>
            <a:ext cx="3120475" cy="312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g361a3851c99_0_0" title="logo beige png 4x4c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93350" y="2113775"/>
            <a:ext cx="3120475" cy="312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2024-10-09T18:50:07Z</dcterms:created>
  <dc:creator>KREMER</dc:creator>
</cp:coreProperties>
</file>